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240" autoAdjust="0"/>
  </p:normalViewPr>
  <p:slideViewPr>
    <p:cSldViewPr>
      <p:cViewPr varScale="1">
        <p:scale>
          <a:sx n="68" d="100"/>
          <a:sy n="68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F6E259D-2C51-465E-A04F-C58FE86774D8}" type="datetimeFigureOut">
              <a:rPr lang="en-US" smtClean="0"/>
              <a:pPr/>
              <a:t>10/25/2011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0417AB2-2C72-4F35-ABD7-6EC78A460C1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-cdn.tripadvisor.com/media/photo-s/01/c5/57/d8/balancoires-suspendues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www.aboutfrenchproperty.com/regions/pictures/Pays-de-la-Loire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Pays de la Loire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Luke </a:t>
            </a:r>
            <a:r>
              <a:rPr lang="en-US" dirty="0" err="1" smtClean="0"/>
              <a:t>Cobbs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www.allfranceinfo.com/images/paysdelaloire/ile_de_yeu_chatea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History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Pays de la Loire was created in 52 BC.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By Romans after the Cenomanni and Carnute tribes were displaced.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has an area of 32,082 km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 (12,387 mi</a:t>
            </a:r>
            <a:r>
              <a:rPr lang="en-US" baseline="30000" dirty="0" smtClean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)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It has a population of 3,222,061 (1999);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 capital is Nantes.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Loire river is the longest river in France, it is 630 miles long.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hâteau d'Amboi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cities and villages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Amboise has lots of history with political and artistic importance within Europe in the Renaissance period.</a:t>
            </a:r>
          </a:p>
          <a:p>
            <a:r>
              <a:rPr lang="en-US" dirty="0" smtClean="0"/>
              <a:t>Angers is famous for its big castles.</a:t>
            </a:r>
          </a:p>
          <a:p>
            <a:r>
              <a:rPr lang="en-US" dirty="0" smtClean="0"/>
              <a:t>Tours is the region's largest and most commercial city, much of the city was bombed in World War II, its pretty historic district remains.</a:t>
            </a:r>
          </a:p>
          <a:p>
            <a:r>
              <a:rPr lang="en-US" dirty="0" smtClean="0"/>
              <a:t>This is a picture of Amboise.</a:t>
            </a:r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l_fi" descr="http://www.historichotelsofeurope.com/_moteur/img_crop.php?pic=../_data/hotels/1413-1-1209658144.jpg&amp;s=35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Tourist attraction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Vendée is a popular destination for tourists, with over 200km (125 miles) of sandy beaches and two offshore islands.</a:t>
            </a:r>
          </a:p>
          <a:p>
            <a:r>
              <a:rPr lang="en-US" dirty="0" smtClean="0"/>
              <a:t>Main et Loire is known as the valley of the kings because of it’s royal past, it has about2.3 million tourists a year!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lobstertube.info/lobste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467600" cy="1143000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en-US" dirty="0" smtClean="0"/>
              <a:t>Food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 With the sea and many lakes and rivers, fish are a big part in the dishes.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Cheeses are also important in Pays de la Loire.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Some of the best seafood to try is the Scallops and Mussels 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/>
          </a:p>
        </p:txBody>
      </p:sp>
      <p:pic>
        <p:nvPicPr>
          <p:cNvPr id="16386" name="Picture 2" descr="balançoires suspendue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75475" y="-26008013"/>
            <a:ext cx="3209925" cy="4286250"/>
          </a:xfrm>
          <a:prstGeom prst="rect">
            <a:avLst/>
          </a:prstGeom>
          <a:noFill/>
        </p:spPr>
      </p:pic>
      <p:pic>
        <p:nvPicPr>
          <p:cNvPr id="16388" name="Picture 4" descr="balançoires suspendue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75475" y="-26008013"/>
            <a:ext cx="3209925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84</TotalTime>
  <Words>223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Technic</vt:lpstr>
      <vt:lpstr>Pays de la Loire</vt:lpstr>
      <vt:lpstr>History</vt:lpstr>
      <vt:lpstr>Famous cities and villages</vt:lpstr>
      <vt:lpstr>Tourist attraction</vt:lpstr>
      <vt:lpstr>Food</vt:lpstr>
    </vt:vector>
  </TitlesOfParts>
  <Company>Finneytown Local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Pays de la Loire</dc:title>
  <dc:creator>lcobbs</dc:creator>
  <cp:lastModifiedBy>lcobbs</cp:lastModifiedBy>
  <cp:revision>10</cp:revision>
  <dcterms:created xsi:type="dcterms:W3CDTF">2011-10-14T17:48:06Z</dcterms:created>
  <dcterms:modified xsi:type="dcterms:W3CDTF">2011-10-25T17:07:48Z</dcterms:modified>
</cp:coreProperties>
</file>